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427" r:id="rId2"/>
    <p:sldId id="428" r:id="rId3"/>
    <p:sldId id="429" r:id="rId4"/>
    <p:sldId id="432" r:id="rId5"/>
    <p:sldId id="433" r:id="rId6"/>
    <p:sldId id="434" r:id="rId7"/>
    <p:sldId id="430" r:id="rId8"/>
    <p:sldId id="431" r:id="rId9"/>
    <p:sldId id="435" r:id="rId10"/>
    <p:sldId id="436" r:id="rId11"/>
    <p:sldId id="437" r:id="rId12"/>
    <p:sldId id="438" r:id="rId13"/>
    <p:sldId id="439" r:id="rId14"/>
    <p:sldId id="441" r:id="rId15"/>
    <p:sldId id="442" r:id="rId16"/>
    <p:sldId id="443" r:id="rId17"/>
    <p:sldId id="444" r:id="rId18"/>
    <p:sldId id="445" r:id="rId19"/>
    <p:sldId id="446" r:id="rId20"/>
    <p:sldId id="447" r:id="rId21"/>
    <p:sldId id="448" r:id="rId22"/>
    <p:sldId id="449" r:id="rId23"/>
    <p:sldId id="450" r:id="rId24"/>
    <p:sldId id="451" r:id="rId25"/>
    <p:sldId id="452" r:id="rId26"/>
    <p:sldId id="453" r:id="rId27"/>
    <p:sldId id="454" r:id="rId28"/>
    <p:sldId id="455" r:id="rId29"/>
    <p:sldId id="456" r:id="rId30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68F52-8218-4003-AADB-1EDCD79DF998}">
          <p14:sldIdLst>
            <p14:sldId id="427"/>
            <p14:sldId id="428"/>
            <p14:sldId id="429"/>
            <p14:sldId id="432"/>
            <p14:sldId id="433"/>
            <p14:sldId id="434"/>
            <p14:sldId id="430"/>
            <p14:sldId id="431"/>
            <p14:sldId id="435"/>
            <p14:sldId id="436"/>
            <p14:sldId id="437"/>
            <p14:sldId id="438"/>
            <p14:sldId id="439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4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6AB2"/>
    <a:srgbClr val="2CF46A"/>
    <a:srgbClr val="9DBC5C"/>
    <a:srgbClr val="3F8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35" autoAdjust="0"/>
    <p:restoredTop sz="94651" autoAdjust="0"/>
  </p:normalViewPr>
  <p:slideViewPr>
    <p:cSldViewPr snapToGrid="0" snapToObjects="1">
      <p:cViewPr varScale="1">
        <p:scale>
          <a:sx n="152" d="100"/>
          <a:sy n="152" d="100"/>
        </p:scale>
        <p:origin x="1800" y="176"/>
      </p:cViewPr>
      <p:guideLst>
        <p:guide orient="horz" pos="981"/>
        <p:guide pos="4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9A6FD-419D-4346-9B23-BC2123A1EBB1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F2842-B5D5-394E-921E-FA6BF6751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14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17CC22-B69A-433F-91DA-3113A9CBBCC1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A2684-CEDA-42CE-AC54-DC5A68D34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35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hr-HR" dirty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Akzidenz for Chalmers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 dirty="0"/>
              <a:t>Subtitle</a:t>
            </a:r>
          </a:p>
          <a:p>
            <a:r>
              <a:rPr lang="hr-HR" dirty="0"/>
              <a:t>Name, affiliation, contact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929609" y="11017"/>
            <a:ext cx="2203374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68" y="168801"/>
            <a:ext cx="2804244" cy="14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1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5"/>
            <a:ext cx="6841120" cy="812033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7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5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49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4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151440" y="299246"/>
            <a:ext cx="6841120" cy="1118392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rgbClr val="2A6AB2"/>
                </a:solidFill>
                <a:latin typeface="Akzidenz for Chalmers" pitchFamily="2" charset="0"/>
                <a:cs typeface="Arial"/>
              </a:defRPr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3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929609" y="11017"/>
            <a:ext cx="2203374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268" y="168801"/>
            <a:ext cx="2804244" cy="14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291884"/>
            <a:ext cx="9144000" cy="574346"/>
          </a:xfrm>
          <a:prstGeom prst="rect">
            <a:avLst/>
          </a:prstGeom>
          <a:solidFill>
            <a:srgbClr val="2A6AB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369715" y="6335678"/>
            <a:ext cx="420906" cy="4810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612" y="45432"/>
            <a:ext cx="1110754" cy="55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8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AvantGarde Medium"/>
          <a:ea typeface="+mj-ea"/>
          <a:cs typeface="AvantGarde Medium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16C131-349F-A045-A295-2F2650C5D6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0" y="1341438"/>
            <a:ext cx="4032688" cy="4032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63C99C-E49D-774A-AC97-AB186674645A}"/>
              </a:ext>
            </a:extLst>
          </p:cNvPr>
          <p:cNvSpPr txBox="1"/>
          <p:nvPr/>
        </p:nvSpPr>
        <p:spPr>
          <a:xfrm>
            <a:off x="2774731" y="2782441"/>
            <a:ext cx="60756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IT UP</a:t>
            </a:r>
          </a:p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linear programming</a:t>
            </a:r>
          </a:p>
        </p:txBody>
      </p:sp>
    </p:spTree>
    <p:extLst>
      <p:ext uri="{BB962C8B-B14F-4D97-AF65-F5344CB8AC3E}">
        <p14:creationId xmlns:p14="http://schemas.microsoft.com/office/powerpoint/2010/main" val="2025270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Turning the problem into math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A0315D-19F0-5249-86C9-20EBFA274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46" y="1008993"/>
            <a:ext cx="8372426" cy="497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17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Problem formulation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7C796-BB41-C54B-9E55-5465528DF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20" y="1040418"/>
            <a:ext cx="7698171" cy="463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29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Graphical approach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DB5705-5BCA-B245-BE45-15C30CCCC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663" y="861849"/>
            <a:ext cx="7209189" cy="434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6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838713" y="831004"/>
            <a:ext cx="5824846" cy="945244"/>
          </a:xfrm>
          <a:prstGeom prst="rect">
            <a:avLst/>
          </a:prstGeom>
          <a:ln w="28575">
            <a:solidFill>
              <a:srgbClr val="2A6AB2"/>
            </a:solidFill>
          </a:ln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algn="l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1st Key concept of LP</a:t>
            </a:r>
          </a:p>
          <a:p>
            <a:pPr algn="l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Constraints define the solution space!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CDFEFE-E3F1-4A47-923F-910BFEEB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2238703"/>
            <a:ext cx="7810788" cy="364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86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Graphical Analysis – the feasible region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C0A39B0-70AD-4849-B946-FA08A59B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331" y="1713187"/>
            <a:ext cx="6398262" cy="382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69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A8FA78-A013-1B4D-80CE-169B48A8F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847" y="1603918"/>
            <a:ext cx="6373029" cy="381941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Graphical Analysis – the feasible region</a:t>
            </a:r>
          </a:p>
        </p:txBody>
      </p:sp>
    </p:spTree>
    <p:extLst>
      <p:ext uri="{BB962C8B-B14F-4D97-AF65-F5344CB8AC3E}">
        <p14:creationId xmlns:p14="http://schemas.microsoft.com/office/powerpoint/2010/main" val="607765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89CD6F-E260-4F46-8F24-1882A33F9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377" y="1183503"/>
            <a:ext cx="6062600" cy="455514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Graphical Analysis – the feasible region</a:t>
            </a:r>
          </a:p>
        </p:txBody>
      </p:sp>
    </p:spTree>
    <p:extLst>
      <p:ext uri="{BB962C8B-B14F-4D97-AF65-F5344CB8AC3E}">
        <p14:creationId xmlns:p14="http://schemas.microsoft.com/office/powerpoint/2010/main" val="1740159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AA1F17-DCB5-AC46-A58E-2917353D9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565" y="1341438"/>
            <a:ext cx="5912603" cy="403733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Graphical Analysis – the feasible region</a:t>
            </a:r>
          </a:p>
        </p:txBody>
      </p:sp>
    </p:spTree>
    <p:extLst>
      <p:ext uri="{BB962C8B-B14F-4D97-AF65-F5344CB8AC3E}">
        <p14:creationId xmlns:p14="http://schemas.microsoft.com/office/powerpoint/2010/main" val="237173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310D7B-30F2-C949-BD3D-BDCA431D1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340" y="1782602"/>
            <a:ext cx="5121605" cy="369613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8940E0B-F1ED-CC4F-9003-536B40FAC9BF}"/>
              </a:ext>
            </a:extLst>
          </p:cNvPr>
          <p:cNvSpPr txBox="1">
            <a:spLocks/>
          </p:cNvSpPr>
          <p:nvPr/>
        </p:nvSpPr>
        <p:spPr>
          <a:xfrm>
            <a:off x="684213" y="679629"/>
            <a:ext cx="6399759" cy="1201723"/>
          </a:xfrm>
          <a:prstGeom prst="rect">
            <a:avLst/>
          </a:prstGeom>
          <a:ln w="28575">
            <a:solidFill>
              <a:srgbClr val="2A6AB2"/>
            </a:solidFill>
          </a:ln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algn="l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2nd Key concept of LP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the solution space is feasible and bounded, an optimal point always exists at an extreme point (vertexes, edges)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757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Types of solutions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63380C-A520-1943-A541-63C445D51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301750"/>
            <a:ext cx="83312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397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0C3A961-D456-7348-B604-849248BA887B}"/>
              </a:ext>
            </a:extLst>
          </p:cNvPr>
          <p:cNvSpPr txBox="1">
            <a:spLocks/>
          </p:cNvSpPr>
          <p:nvPr/>
        </p:nvSpPr>
        <p:spPr>
          <a:xfrm>
            <a:off x="1146625" y="847452"/>
            <a:ext cx="4980906" cy="4238021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Useful concepts for CB-modelling:</a:t>
            </a:r>
          </a:p>
          <a:p>
            <a:pPr algn="just">
              <a:lnSpc>
                <a:spcPct val="150000"/>
              </a:lnSpc>
            </a:pP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Optimization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Linear programming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  <a:p>
            <a:pPr algn="just">
              <a:lnSpc>
                <a:spcPct val="150000"/>
              </a:lnSpc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									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247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44863F-7235-C445-9876-C80B95FAC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492250"/>
            <a:ext cx="8178800" cy="38735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Types of solutions</a:t>
            </a:r>
          </a:p>
        </p:txBody>
      </p:sp>
    </p:spTree>
    <p:extLst>
      <p:ext uri="{BB962C8B-B14F-4D97-AF65-F5344CB8AC3E}">
        <p14:creationId xmlns:p14="http://schemas.microsoft.com/office/powerpoint/2010/main" val="3059403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D84E0F-4020-0D46-9FB4-08C6EDA61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498600"/>
            <a:ext cx="8204200" cy="38608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Types of solutions</a:t>
            </a:r>
          </a:p>
        </p:txBody>
      </p:sp>
    </p:spTree>
    <p:extLst>
      <p:ext uri="{BB962C8B-B14F-4D97-AF65-F5344CB8AC3E}">
        <p14:creationId xmlns:p14="http://schemas.microsoft.com/office/powerpoint/2010/main" val="1214741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Setting the problem properly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D0EE04-3F7D-2E47-A867-BBC3C39E9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13" y="1026128"/>
            <a:ext cx="8323052" cy="429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A56B44-6756-C647-BD2D-E75504941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9" y="1082566"/>
            <a:ext cx="8305309" cy="419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10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4"/>
            <a:ext cx="6161176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4812A5-ABF6-1D4B-BC1A-041A58DD4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341438"/>
            <a:ext cx="8094279" cy="241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29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3"/>
            <a:ext cx="6161176" cy="9788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Objective function coefficients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88487F-8D1E-5D48-A240-B70A1619C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841" y="1341438"/>
            <a:ext cx="6132786" cy="416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324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E9FE61-665C-9D42-9EEE-6240FC5DD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580" y="1372968"/>
            <a:ext cx="6505656" cy="40780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3"/>
            <a:ext cx="6161176" cy="9788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Objective function coefficients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24409F-5862-124D-B46A-2FED2D632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482" y="1629104"/>
            <a:ext cx="5633843" cy="372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461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3"/>
            <a:ext cx="6161176" cy="9788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Constraints coefficients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67B15-38C0-5A46-918F-DE41C4095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27" y="1891861"/>
            <a:ext cx="7512564" cy="279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3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2577BD6-1BB0-E742-B4FB-EFED823D2346}"/>
              </a:ext>
            </a:extLst>
          </p:cNvPr>
          <p:cNvSpPr txBox="1">
            <a:spLocks/>
          </p:cNvSpPr>
          <p:nvPr/>
        </p:nvSpPr>
        <p:spPr>
          <a:xfrm>
            <a:off x="1553417" y="261393"/>
            <a:ext cx="6161176" cy="9788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Constraints coefficients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0C0BA5-E93F-7349-B19F-6E8FC93C5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341438"/>
            <a:ext cx="7183311" cy="453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927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93AB71-B471-2043-8CC3-8478D5D898EC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Summary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219566-5BF7-EE45-91A6-D527E0A25C82}"/>
              </a:ext>
            </a:extLst>
          </p:cNvPr>
          <p:cNvSpPr txBox="1">
            <a:spLocks/>
          </p:cNvSpPr>
          <p:nvPr/>
        </p:nvSpPr>
        <p:spPr>
          <a:xfrm>
            <a:off x="684213" y="1341438"/>
            <a:ext cx="7639980" cy="422904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 of problems: determined, overdetermined and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undetermined</a:t>
            </a:r>
          </a:p>
          <a:p>
            <a:pPr marL="285750" indent="-285750" algn="just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Linear programming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problems are defined by linear constraints and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Objective function</a:t>
            </a:r>
          </a:p>
          <a:p>
            <a:pPr marL="285750" indent="-285750" algn="just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solution space is bounded by the imposed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constraints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 algn="just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a LP problem has an optimal solution, it is an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extreme point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742950" lvl="1" indent="-285750" algn="just">
              <a:buFontTx/>
              <a:buChar char="-"/>
            </a:pPr>
            <a:r>
              <a:rPr lang="en-US" sz="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</a:t>
            </a:r>
          </a:p>
          <a:p>
            <a:pPr marL="285750" indent="-285750" algn="just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Solutions to LP problems can be unique, degenerate and unbounded.</a:t>
            </a:r>
          </a:p>
          <a:p>
            <a:pPr algn="just"/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Sensitivity analysis: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Optimality range for O.E. – Shadow prices for constraints. </a:t>
            </a:r>
          </a:p>
          <a:p>
            <a:pPr marL="742950" lvl="1" indent="-285750" algn="just">
              <a:buFontTx/>
              <a:buChar char="-"/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38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EE2B8B-FBD6-FE4A-86C8-D765968BF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123950"/>
            <a:ext cx="8763000" cy="46101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Types of problems</a:t>
            </a:r>
          </a:p>
        </p:txBody>
      </p:sp>
    </p:spTree>
    <p:extLst>
      <p:ext uri="{BB962C8B-B14F-4D97-AF65-F5344CB8AC3E}">
        <p14:creationId xmlns:p14="http://schemas.microsoft.com/office/powerpoint/2010/main" val="3594395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Optimization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7423-4C9E-554A-A68C-D16D90910C54}"/>
              </a:ext>
            </a:extLst>
          </p:cNvPr>
          <p:cNvSpPr txBox="1">
            <a:spLocks/>
          </p:cNvSpPr>
          <p:nvPr/>
        </p:nvSpPr>
        <p:spPr>
          <a:xfrm>
            <a:off x="684213" y="1341438"/>
            <a:ext cx="7639980" cy="111798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algn="just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Solving problems in which one seeks to minimize or maximize a mathematical  function by systematically choosing the values of real or integer variables from within an allowed set.</a:t>
            </a: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l">
              <a:buFontTx/>
              <a:buChar char="-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C4DBCE-1C6C-4E42-BCC4-5344373CC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357" y="2626928"/>
            <a:ext cx="3067850" cy="22869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DE0D72-4D08-B540-92E2-13763438B088}"/>
              </a:ext>
            </a:extLst>
          </p:cNvPr>
          <p:cNvSpPr/>
          <p:nvPr/>
        </p:nvSpPr>
        <p:spPr>
          <a:xfrm>
            <a:off x="1556570" y="4896712"/>
            <a:ext cx="19854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2A6AB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Non-linear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3FF2E2-6194-F145-ADB2-B894CBF5CA91}"/>
              </a:ext>
            </a:extLst>
          </p:cNvPr>
          <p:cNvSpPr/>
          <p:nvPr/>
        </p:nvSpPr>
        <p:spPr>
          <a:xfrm>
            <a:off x="5300788" y="4916624"/>
            <a:ext cx="19854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2A6AB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Linear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056E943-1785-2745-8B6D-C4BE07ADD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43" y="2716084"/>
            <a:ext cx="2516060" cy="210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99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Linear programming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1F3D4F-B174-1148-87FE-BA2A34EF5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385" y="1995653"/>
            <a:ext cx="6317034" cy="177756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B4CC60D-D550-9446-9B49-73F34850E7D9}"/>
              </a:ext>
            </a:extLst>
          </p:cNvPr>
          <p:cNvSpPr txBox="1">
            <a:spLocks/>
          </p:cNvSpPr>
          <p:nvPr/>
        </p:nvSpPr>
        <p:spPr>
          <a:xfrm>
            <a:off x="684213" y="1677770"/>
            <a:ext cx="4045442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pPr algn="l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Take home message</a:t>
            </a:r>
          </a:p>
        </p:txBody>
      </p:sp>
    </p:spTree>
    <p:extLst>
      <p:ext uri="{BB962C8B-B14F-4D97-AF65-F5344CB8AC3E}">
        <p14:creationId xmlns:p14="http://schemas.microsoft.com/office/powerpoint/2010/main" val="2060335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Applications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6A3F15-BD71-3D4B-83A4-CE8119EB5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29" y="1214909"/>
            <a:ext cx="6880553" cy="463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9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 prototype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D6213F-5FEB-5D4F-BDC7-1EE9AA137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267866"/>
            <a:ext cx="8030123" cy="465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80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Current production plan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CDB388-B561-A540-909D-AFE499D0D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341438"/>
            <a:ext cx="6783044" cy="413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0C43D-6CFC-F14C-A3D5-A35FBDD0E3E7}"/>
              </a:ext>
            </a:extLst>
          </p:cNvPr>
          <p:cNvSpPr txBox="1">
            <a:spLocks/>
          </p:cNvSpPr>
          <p:nvPr/>
        </p:nvSpPr>
        <p:spPr>
          <a:xfrm>
            <a:off x="1847707" y="261395"/>
            <a:ext cx="5135799" cy="48419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2A6AB2"/>
                </a:solidFill>
                <a:latin typeface="Akzidenz for Chalmers" pitchFamily="2" charset="0"/>
                <a:ea typeface="+mj-ea"/>
                <a:cs typeface="Arial"/>
              </a:defRPr>
            </a:lvl1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Turning the problem into math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94A593-20B9-8F41-8915-B555D05AE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415393"/>
            <a:ext cx="6228371" cy="349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24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kzidenz for Chalmers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11552</TotalTime>
  <Words>252</Words>
  <Application>Microsoft Macintosh PowerPoint</Application>
  <PresentationFormat>On-screen Show (4:3)</PresentationFormat>
  <Paragraphs>70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Akzidenz for Chalmers</vt:lpstr>
      <vt:lpstr>Arial</vt:lpstr>
      <vt:lpstr>AvantGarde Medium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Willen</dc:creator>
  <cp:lastModifiedBy>Iván 
Del</cp:lastModifiedBy>
  <cp:revision>1117</cp:revision>
  <cp:lastPrinted>2018-09-24T07:38:36Z</cp:lastPrinted>
  <dcterms:created xsi:type="dcterms:W3CDTF">2012-04-17T12:02:37Z</dcterms:created>
  <dcterms:modified xsi:type="dcterms:W3CDTF">2019-09-24T06:06:17Z</dcterms:modified>
</cp:coreProperties>
</file>

<file path=docProps/thumbnail.jpeg>
</file>